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256" r:id="rId3"/>
    <p:sldId id="257" r:id="rId4"/>
    <p:sldId id="260" r:id="rId5"/>
    <p:sldId id="261" r:id="rId6"/>
    <p:sldId id="262" r:id="rId7"/>
    <p:sldId id="263" r:id="rId8"/>
    <p:sldId id="259" r:id="rId9"/>
    <p:sldId id="258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50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689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074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46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84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379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921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87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579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5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211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DEEC7-7261-4590-A95D-AD4C863D801C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A726D-3AEC-467C-BD2B-FF18EA94F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387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2427" y="2304534"/>
            <a:ext cx="10936392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000" b="1" dirty="0" smtClean="0">
                <a:ln w="0"/>
                <a:solidFill>
                  <a:schemeClr val="accent1">
                    <a:lumMod val="50000"/>
                  </a:schemeClr>
                </a:solidFill>
              </a:rPr>
              <a:t>Aritificial Neural network</a:t>
            </a:r>
          </a:p>
          <a:p>
            <a:pPr algn="ctr"/>
            <a:r>
              <a:rPr lang="en-US" sz="8000" b="1" dirty="0" smtClean="0">
                <a:ln w="0"/>
                <a:solidFill>
                  <a:schemeClr val="accent1">
                    <a:lumMod val="50000"/>
                  </a:schemeClr>
                </a:solidFill>
              </a:rPr>
              <a:t>Backpropagation</a:t>
            </a:r>
            <a:endParaRPr lang="en-US" sz="8000" b="1" dirty="0">
              <a:ln w="0"/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609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237" y="1019175"/>
            <a:ext cx="8391525" cy="48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613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475" y="1000125"/>
            <a:ext cx="840105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450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575" y="1052512"/>
            <a:ext cx="8324850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35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1028700"/>
            <a:ext cx="83439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398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100" y="1081087"/>
            <a:ext cx="8305800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39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762" y="1076325"/>
            <a:ext cx="8372475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765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712" y="995362"/>
            <a:ext cx="8410575" cy="48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5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971550"/>
            <a:ext cx="83820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93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575" y="1004887"/>
            <a:ext cx="8324850" cy="48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959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387" y="1009650"/>
            <a:ext cx="8277225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67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487" y="1047750"/>
            <a:ext cx="820102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313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1057275"/>
            <a:ext cx="834390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630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187" y="971550"/>
            <a:ext cx="8429625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735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900" y="990600"/>
            <a:ext cx="8458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321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575" y="1019175"/>
            <a:ext cx="8324850" cy="48196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98801" y="4123035"/>
            <a:ext cx="370377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0"/>
                <a:solidFill>
                  <a:schemeClr val="accent1">
                    <a:lumMod val="50000"/>
                  </a:schemeClr>
                </a:solidFill>
                <a:effectLst/>
              </a:rPr>
              <a:t>Derivartive of activation function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3193846" y="4626987"/>
            <a:ext cx="4724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n w="0"/>
                <a:solidFill>
                  <a:schemeClr val="accent1">
                    <a:lumMod val="50000"/>
                  </a:schemeClr>
                </a:solidFill>
              </a:rPr>
              <a:t>Sum of the error of the neuron in the next layer</a:t>
            </a:r>
            <a:endParaRPr lang="en-US" b="1" dirty="0">
              <a:ln w="0"/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3323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575" y="1019175"/>
            <a:ext cx="8324850" cy="48196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772779" y="4806434"/>
            <a:ext cx="21760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n w="0"/>
                <a:solidFill>
                  <a:schemeClr val="accent1">
                    <a:lumMod val="50000"/>
                  </a:schemeClr>
                </a:solidFill>
              </a:rPr>
              <a:t>Variation of a weight</a:t>
            </a:r>
            <a:endParaRPr lang="en-US" b="1" dirty="0">
              <a:ln w="0"/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924906" y="4247634"/>
            <a:ext cx="15293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n w="0"/>
                <a:solidFill>
                  <a:schemeClr val="accent1">
                    <a:lumMod val="50000"/>
                  </a:schemeClr>
                </a:solidFill>
              </a:rPr>
              <a:t>Output values</a:t>
            </a:r>
            <a:endParaRPr lang="en-US" b="1" dirty="0">
              <a:ln w="0"/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636198" y="4858563"/>
            <a:ext cx="46222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n w="0"/>
                <a:solidFill>
                  <a:schemeClr val="accent1">
                    <a:lumMod val="50000"/>
                  </a:schemeClr>
                </a:solidFill>
              </a:rPr>
              <a:t>Error of the output neuron for that connection</a:t>
            </a:r>
            <a:endParaRPr lang="en-US" b="1" dirty="0">
              <a:ln w="0"/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353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950" y="1009650"/>
            <a:ext cx="8420100" cy="48387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631797" y="4730234"/>
            <a:ext cx="5798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n w="0"/>
                <a:solidFill>
                  <a:schemeClr val="accent1">
                    <a:lumMod val="50000"/>
                  </a:schemeClr>
                </a:solidFill>
              </a:rPr>
              <a:t>Repeat	 for all the input pattern of the delta is accumulated</a:t>
            </a:r>
            <a:endParaRPr lang="en-US" b="1" dirty="0">
              <a:ln w="0"/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714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762" y="1023937"/>
            <a:ext cx="8372475" cy="48101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71337" y="4793734"/>
            <a:ext cx="26933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n w="0"/>
                <a:solidFill>
                  <a:schemeClr val="accent1">
                    <a:lumMod val="50000"/>
                  </a:schemeClr>
                </a:solidFill>
              </a:rPr>
              <a:t>Change the actual weights	</a:t>
            </a:r>
            <a:endParaRPr lang="en-US" b="1" dirty="0">
              <a:ln w="0"/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19877" y="4211638"/>
            <a:ext cx="45086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ln w="0"/>
                <a:solidFill>
                  <a:schemeClr val="accent1">
                    <a:lumMod val="50000"/>
                  </a:schemeClr>
                </a:solidFill>
              </a:rPr>
              <a:t>Accumulated delta for all the training pattern</a:t>
            </a:r>
            <a:endParaRPr lang="en-US" b="1" dirty="0">
              <a:ln w="0"/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26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625" y="1095375"/>
            <a:ext cx="828675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672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012" y="1138237"/>
            <a:ext cx="8181975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146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237" y="1071562"/>
            <a:ext cx="8391525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905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862" y="1090612"/>
            <a:ext cx="8296275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916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337" y="1047750"/>
            <a:ext cx="831532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720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812" y="1042987"/>
            <a:ext cx="8334375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885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812" y="890587"/>
            <a:ext cx="8334375" cy="507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401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45</Words>
  <Application>Microsoft Office PowerPoint</Application>
  <PresentationFormat>Widescreen</PresentationFormat>
  <Paragraphs>10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PhucCoi</dc:creator>
  <cp:lastModifiedBy>PhucCoi</cp:lastModifiedBy>
  <cp:revision>18</cp:revision>
  <dcterms:created xsi:type="dcterms:W3CDTF">2018-06-01T06:32:07Z</dcterms:created>
  <dcterms:modified xsi:type="dcterms:W3CDTF">2018-06-01T07:13:22Z</dcterms:modified>
</cp:coreProperties>
</file>

<file path=docProps/thumbnail.jpeg>
</file>